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00584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94" d="100"/>
          <a:sy n="94" d="100"/>
        </p:scale>
        <p:origin x="-104" y="-744"/>
      </p:cViewPr>
      <p:guideLst>
        <p:guide orient="horz" pos="1459"/>
        <p:guide pos="31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E2CB9-22B0-964B-975D-0590B4B7A59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85875" y="685800"/>
            <a:ext cx="9429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18D0B-5FA5-5446-87BD-9B5B60392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136227"/>
            <a:ext cx="8549640" cy="7840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2072640"/>
            <a:ext cx="7040880" cy="934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12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8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146474"/>
            <a:ext cx="2263140" cy="31208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46474"/>
            <a:ext cx="6621780" cy="31208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6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2350349"/>
            <a:ext cx="8549640" cy="72644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1550248"/>
            <a:ext cx="8549640" cy="8000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853441"/>
            <a:ext cx="4442460" cy="24138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853441"/>
            <a:ext cx="4442460" cy="24138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3" y="818727"/>
            <a:ext cx="4444207" cy="3412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3" y="1159934"/>
            <a:ext cx="4444207" cy="2107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1" y="818727"/>
            <a:ext cx="4445953" cy="3412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1" y="1159934"/>
            <a:ext cx="4445953" cy="21073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6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0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6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145626"/>
            <a:ext cx="3309144" cy="619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6" y="145628"/>
            <a:ext cx="5622925" cy="31216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765388"/>
            <a:ext cx="3309144" cy="25019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4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2560320"/>
            <a:ext cx="6035040" cy="30226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326814"/>
            <a:ext cx="6035040" cy="21945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2862581"/>
            <a:ext cx="6035040" cy="4292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146473"/>
            <a:ext cx="905256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853441"/>
            <a:ext cx="9052560" cy="24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390054"/>
            <a:ext cx="2346960" cy="194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FA343-F5C3-BB47-99A4-D15148B54F3C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3390054"/>
            <a:ext cx="3185160" cy="194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3390054"/>
            <a:ext cx="2346960" cy="194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AD3E-369E-9C43-BE68-9A149A514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7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m_filt_vdw.tg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639"/>
          <a:stretch/>
        </p:blipFill>
        <p:spPr>
          <a:xfrm>
            <a:off x="0" y="0"/>
            <a:ext cx="1005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7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28"/>
            <a:ext cx="5007716" cy="32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536492" y="0"/>
            <a:ext cx="6985416" cy="3657600"/>
            <a:chOff x="107995" y="-26440"/>
            <a:chExt cx="6985416" cy="3657600"/>
          </a:xfrm>
        </p:grpSpPr>
        <p:pic>
          <p:nvPicPr>
            <p:cNvPr id="2" name="Picture 1" descr="Shapes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5" y="-26440"/>
              <a:ext cx="6985416" cy="3657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8834"/>
            <a:stretch/>
          </p:blipFill>
          <p:spPr>
            <a:xfrm>
              <a:off x="5106883" y="1911684"/>
              <a:ext cx="1873427" cy="1591687"/>
            </a:xfrm>
            <a:prstGeom prst="rect">
              <a:avLst/>
            </a:prstGeom>
          </p:spPr>
        </p:pic>
      </p:grpSp>
      <p:pic>
        <p:nvPicPr>
          <p:cNvPr id="5" name="Picture 4" descr="two_h20_molecules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8600">
            <a:off x="-85197" y="365041"/>
            <a:ext cx="1796608" cy="1163606"/>
          </a:xfrm>
          <a:prstGeom prst="rect">
            <a:avLst/>
          </a:prstGeom>
        </p:spPr>
      </p:pic>
      <p:pic>
        <p:nvPicPr>
          <p:cNvPr id="8" name="Picture 7" descr="748bda79-0450-4e70-a5b1-e364e194a05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6016" y="2008928"/>
            <a:ext cx="1738221" cy="1190681"/>
          </a:xfrm>
          <a:prstGeom prst="rect">
            <a:avLst/>
          </a:prstGeom>
        </p:spPr>
      </p:pic>
      <p:pic>
        <p:nvPicPr>
          <p:cNvPr id="9" name="Picture 8" descr="748bda79-0450-4e70-a5b1-e364e194a05b.png"/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8214160" y="441989"/>
            <a:ext cx="1837372" cy="1258600"/>
          </a:xfrm>
          <a:prstGeom prst="rect">
            <a:avLst/>
          </a:prstGeom>
        </p:spPr>
      </p:pic>
      <p:pic>
        <p:nvPicPr>
          <p:cNvPr id="6" name="Picture 5" descr="two_h20_molecules.png"/>
          <p:cNvPicPr>
            <a:picLocks noChangeAspect="1"/>
          </p:cNvPicPr>
          <p:nvPr/>
        </p:nvPicPr>
        <p:blipFill>
          <a:blip r:embed="rId4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4627">
            <a:off x="-140349" y="2228145"/>
            <a:ext cx="1796608" cy="1163606"/>
          </a:xfrm>
          <a:prstGeom prst="rect">
            <a:avLst/>
          </a:prstGeom>
        </p:spPr>
      </p:pic>
      <p:pic>
        <p:nvPicPr>
          <p:cNvPr id="7" name="Picture 6" descr="two_h20_molecules.png"/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76" y="1311886"/>
            <a:ext cx="1796608" cy="1163606"/>
          </a:xfrm>
          <a:prstGeom prst="rect">
            <a:avLst/>
          </a:prstGeom>
        </p:spPr>
      </p:pic>
      <p:pic>
        <p:nvPicPr>
          <p:cNvPr id="12" name="Picture 11" descr="748bda79-0450-4e70-a5b1-e364e194a05b.png"/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2467072" y="936622"/>
            <a:ext cx="1837372" cy="12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2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748bda79-0450-4e70-a5b1-e364e194a05b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130">
            <a:off x="7639556" y="175463"/>
            <a:ext cx="1519797" cy="1041061"/>
          </a:xfrm>
          <a:prstGeom prst="rect">
            <a:avLst/>
          </a:prstGeom>
        </p:spPr>
      </p:pic>
      <p:pic>
        <p:nvPicPr>
          <p:cNvPr id="9" name="Picture 8" descr="748bda79-0450-4e70-a5b1-e364e194a05b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8132">
            <a:off x="3251387" y="-24868"/>
            <a:ext cx="1837372" cy="1258600"/>
          </a:xfrm>
          <a:prstGeom prst="rect">
            <a:avLst/>
          </a:prstGeom>
        </p:spPr>
      </p:pic>
      <p:pic>
        <p:nvPicPr>
          <p:cNvPr id="7" name="Picture 6" descr="two_h20_molecules.png"/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98" y="432293"/>
            <a:ext cx="1282105" cy="830379"/>
          </a:xfrm>
          <a:prstGeom prst="rect">
            <a:avLst/>
          </a:prstGeom>
        </p:spPr>
      </p:pic>
      <p:pic>
        <p:nvPicPr>
          <p:cNvPr id="12" name="Picture 11" descr="748bda79-0450-4e70-a5b1-e364e194a05b.png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-289023" y="153091"/>
            <a:ext cx="1837372" cy="1258600"/>
          </a:xfrm>
          <a:prstGeom prst="rect">
            <a:avLst/>
          </a:prstGeom>
        </p:spPr>
      </p:pic>
      <p:pic>
        <p:nvPicPr>
          <p:cNvPr id="13" name="Picture 12" descr="Untitled.png"/>
          <p:cNvPicPr>
            <a:picLocks noChangeAspect="1"/>
          </p:cNvPicPr>
          <p:nvPr/>
        </p:nvPicPr>
        <p:blipFill>
          <a:blip r:embed="rId4" cstate="print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484" y="1227402"/>
            <a:ext cx="2701949" cy="2475786"/>
          </a:xfrm>
          <a:prstGeom prst="rect">
            <a:avLst/>
          </a:prstGeom>
        </p:spPr>
      </p:pic>
      <p:pic>
        <p:nvPicPr>
          <p:cNvPr id="14" name="Picture 13" descr="4cell.pov.tga"/>
          <p:cNvPicPr>
            <a:picLocks noChangeAspect="1"/>
          </p:cNvPicPr>
          <p:nvPr/>
        </p:nvPicPr>
        <p:blipFill rotWithShape="1"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18041" r="-4050" b="17502"/>
          <a:stretch/>
        </p:blipFill>
        <p:spPr>
          <a:xfrm>
            <a:off x="-99076" y="1262672"/>
            <a:ext cx="3872946" cy="2493994"/>
          </a:xfrm>
          <a:prstGeom prst="rect">
            <a:avLst/>
          </a:prstGeom>
        </p:spPr>
      </p:pic>
      <p:pic>
        <p:nvPicPr>
          <p:cNvPr id="15" name="Picture 14" descr="two_h20_molecules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50935">
            <a:off x="5610273" y="173437"/>
            <a:ext cx="1318047" cy="853657"/>
          </a:xfrm>
          <a:prstGeom prst="rect">
            <a:avLst/>
          </a:prstGeom>
        </p:spPr>
      </p:pic>
      <p:pic>
        <p:nvPicPr>
          <p:cNvPr id="2" name="Picture 1" descr="ions_R2_bb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202056" y="955919"/>
            <a:ext cx="2395923" cy="31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cell.pov.tga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18041" r="-4050" b="17502"/>
          <a:stretch/>
        </p:blipFill>
        <p:spPr>
          <a:xfrm>
            <a:off x="0" y="1439291"/>
            <a:ext cx="3517175" cy="2264894"/>
          </a:xfrm>
          <a:prstGeom prst="rect">
            <a:avLst/>
          </a:prstGeom>
        </p:spPr>
      </p:pic>
      <p:pic>
        <p:nvPicPr>
          <p:cNvPr id="7" name="Picture 6" descr="nano_tree4.pov.tg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75" y="159770"/>
            <a:ext cx="3419327" cy="3419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4377" r="33428" b="23546"/>
          <a:stretch/>
        </p:blipFill>
        <p:spPr>
          <a:xfrm>
            <a:off x="7038853" y="1321174"/>
            <a:ext cx="2886336" cy="2257923"/>
          </a:xfrm>
          <a:prstGeom prst="rect">
            <a:avLst/>
          </a:prstGeom>
        </p:spPr>
      </p:pic>
      <p:pic>
        <p:nvPicPr>
          <p:cNvPr id="10" name="Picture 9" descr="two_h20_molecules.png"/>
          <p:cNvPicPr>
            <a:picLocks noChangeAspect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75" y="694143"/>
            <a:ext cx="1009544" cy="653850"/>
          </a:xfrm>
          <a:prstGeom prst="rect">
            <a:avLst/>
          </a:prstGeom>
        </p:spPr>
      </p:pic>
      <p:pic>
        <p:nvPicPr>
          <p:cNvPr id="11" name="Picture 10" descr="two_h20_molecules.png"/>
          <p:cNvPicPr>
            <a:picLocks noChangeAspect="1"/>
          </p:cNvPicPr>
          <p:nvPr/>
        </p:nvPicPr>
        <p:blipFill>
          <a:blip r:embed="rId5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965">
            <a:off x="6380020" y="446756"/>
            <a:ext cx="1009544" cy="653850"/>
          </a:xfrm>
          <a:prstGeom prst="rect">
            <a:avLst/>
          </a:prstGeom>
        </p:spPr>
      </p:pic>
      <p:pic>
        <p:nvPicPr>
          <p:cNvPr id="12" name="Picture 11" descr="two_h20_molecules.png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3537">
            <a:off x="8969557" y="327893"/>
            <a:ext cx="1009544" cy="653850"/>
          </a:xfrm>
          <a:prstGeom prst="rect">
            <a:avLst/>
          </a:prstGeom>
        </p:spPr>
      </p:pic>
      <p:pic>
        <p:nvPicPr>
          <p:cNvPr id="13" name="Picture 12" descr="two_h20_molecules.png"/>
          <p:cNvPicPr>
            <a:picLocks noChangeAspect="1"/>
          </p:cNvPicPr>
          <p:nvPr/>
        </p:nvPicPr>
        <p:blipFill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0310">
            <a:off x="175428" y="512346"/>
            <a:ext cx="1009544" cy="653850"/>
          </a:xfrm>
          <a:prstGeom prst="rect">
            <a:avLst/>
          </a:prstGeom>
        </p:spPr>
      </p:pic>
      <p:pic>
        <p:nvPicPr>
          <p:cNvPr id="14" name="Picture 13" descr="two_h20_molecules.png"/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8641">
            <a:off x="4047262" y="761090"/>
            <a:ext cx="1009544" cy="653850"/>
          </a:xfrm>
          <a:prstGeom prst="rect">
            <a:avLst/>
          </a:prstGeom>
        </p:spPr>
      </p:pic>
      <p:pic>
        <p:nvPicPr>
          <p:cNvPr id="18" name="Picture 17" descr="748bda79-0450-4e70-a5b1-e364e194a05b.png"/>
          <p:cNvPicPr>
            <a:picLocks noChangeAspect="1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7633301" y="179470"/>
            <a:ext cx="1270077" cy="870003"/>
          </a:xfrm>
          <a:prstGeom prst="rect">
            <a:avLst/>
          </a:prstGeom>
        </p:spPr>
      </p:pic>
      <p:pic>
        <p:nvPicPr>
          <p:cNvPr id="19" name="Picture 18" descr="748bda79-0450-4e70-a5b1-e364e194a05b.png"/>
          <p:cNvPicPr>
            <a:picLocks noChangeAspect="1"/>
          </p:cNvPicPr>
          <p:nvPr/>
        </p:nvPicPr>
        <p:blipFill>
          <a:blip r:embed="rId6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563">
            <a:off x="4935032" y="128622"/>
            <a:ext cx="1270077" cy="870003"/>
          </a:xfrm>
          <a:prstGeom prst="rect">
            <a:avLst/>
          </a:prstGeom>
        </p:spPr>
      </p:pic>
      <p:pic>
        <p:nvPicPr>
          <p:cNvPr id="20" name="Picture 19" descr="748bda79-0450-4e70-a5b1-e364e194a05b.png"/>
          <p:cNvPicPr>
            <a:picLocks noChangeAspect="1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2797">
            <a:off x="1206197" y="204857"/>
            <a:ext cx="1270077" cy="870003"/>
          </a:xfrm>
          <a:prstGeom prst="rect">
            <a:avLst/>
          </a:prstGeom>
        </p:spPr>
      </p:pic>
      <p:pic>
        <p:nvPicPr>
          <p:cNvPr id="21" name="Picture 20" descr="748bda79-0450-4e70-a5b1-e364e194a05b.png"/>
          <p:cNvPicPr>
            <a:picLocks noChangeAspect="1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063" y="164337"/>
            <a:ext cx="1270077" cy="87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8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66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Suruchi</dc:creator>
  <cp:lastModifiedBy>Suruchi Prakash</cp:lastModifiedBy>
  <cp:revision>9</cp:revision>
  <dcterms:created xsi:type="dcterms:W3CDTF">2017-03-22T20:23:09Z</dcterms:created>
  <dcterms:modified xsi:type="dcterms:W3CDTF">2017-03-23T01:43:38Z</dcterms:modified>
</cp:coreProperties>
</file>